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7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6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7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2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0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5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1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3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3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F1D6F-1619-4B50-A4F5-6FB7F9EEB0E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D9561-5AB5-43E7-A07D-950176A2F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" y="0"/>
            <a:ext cx="12190605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25634" y="3422469"/>
            <a:ext cx="4415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31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8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" y="0"/>
            <a:ext cx="121906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56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shabnam bahrami</cp:lastModifiedBy>
  <cp:revision>11</cp:revision>
  <dcterms:created xsi:type="dcterms:W3CDTF">2024-10-01T08:15:11Z</dcterms:created>
  <dcterms:modified xsi:type="dcterms:W3CDTF">2024-10-01T09:06:32Z</dcterms:modified>
</cp:coreProperties>
</file>